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82" r:id="rId3"/>
    <p:sldId id="276" r:id="rId4"/>
    <p:sldId id="281" r:id="rId5"/>
    <p:sldId id="280" r:id="rId6"/>
    <p:sldId id="277" r:id="rId7"/>
    <p:sldId id="278" r:id="rId8"/>
    <p:sldId id="262" r:id="rId9"/>
    <p:sldId id="273" r:id="rId10"/>
    <p:sldId id="279" r:id="rId11"/>
    <p:sldId id="261" r:id="rId12"/>
    <p:sldId id="283" r:id="rId13"/>
    <p:sldId id="269" r:id="rId14"/>
    <p:sldId id="284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80" d="100"/>
          <a:sy n="80" d="100"/>
        </p:scale>
        <p:origin x="165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F39E-7DB7-41CF-A149-C9FEA11D513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35E2-5939-4820-BD85-DA93DE48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58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F39E-7DB7-41CF-A149-C9FEA11D513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35E2-5939-4820-BD85-DA93DE48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00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F39E-7DB7-41CF-A149-C9FEA11D513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35E2-5939-4820-BD85-DA93DE488BA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368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F39E-7DB7-41CF-A149-C9FEA11D513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35E2-5939-4820-BD85-DA93DE48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7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F39E-7DB7-41CF-A149-C9FEA11D513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35E2-5939-4820-BD85-DA93DE488BA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8131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F39E-7DB7-41CF-A149-C9FEA11D513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35E2-5939-4820-BD85-DA93DE48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173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F39E-7DB7-41CF-A149-C9FEA11D513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35E2-5939-4820-BD85-DA93DE48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27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F39E-7DB7-41CF-A149-C9FEA11D513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35E2-5939-4820-BD85-DA93DE48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97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F39E-7DB7-41CF-A149-C9FEA11D513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35E2-5939-4820-BD85-DA93DE48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15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F39E-7DB7-41CF-A149-C9FEA11D513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35E2-5939-4820-BD85-DA93DE48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65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F39E-7DB7-41CF-A149-C9FEA11D513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35E2-5939-4820-BD85-DA93DE48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17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F39E-7DB7-41CF-A149-C9FEA11D513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35E2-5939-4820-BD85-DA93DE48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5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F39E-7DB7-41CF-A149-C9FEA11D513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35E2-5939-4820-BD85-DA93DE48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75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F39E-7DB7-41CF-A149-C9FEA11D513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35E2-5939-4820-BD85-DA93DE48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98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F39E-7DB7-41CF-A149-C9FEA11D513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35E2-5939-4820-BD85-DA93DE48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34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F39E-7DB7-41CF-A149-C9FEA11D513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35E2-5939-4820-BD85-DA93DE48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26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8F39E-7DB7-41CF-A149-C9FEA11D5136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3235E2-5939-4820-BD85-DA93DE488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38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936978" y="237067"/>
            <a:ext cx="12259733" cy="265288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ФОРМЫ РАБОТЫ 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МОЛОДЫМИ ПЕДАГОГАМИ.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-1019908" y="4527448"/>
            <a:ext cx="12387819" cy="2200730"/>
          </a:xfrm>
        </p:spPr>
        <p:txBody>
          <a:bodyPr/>
          <a:lstStyle/>
          <a:p>
            <a:r>
              <a:rPr lang="ru-RU" dirty="0"/>
              <a:t>                                                                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Екимкова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Ивановна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воспитатель высшей квалификационной категории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МБДОУ д/с №87 г. Ставрополя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323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178" y="1004711"/>
            <a:ext cx="90536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составления настроек -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аффирмация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утверждение должно быть сформулировано как факт;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используйте только позитивные слова, избегайте негативных утверждений;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должна рождать позитивные эмоции, радость;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выбирать настройку, которая подходит вам лично, её лучше сформулировать самому для себя;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верьте в то, что говорите.</a:t>
            </a:r>
          </a:p>
        </p:txBody>
      </p:sp>
    </p:spTree>
    <p:extLst>
      <p:ext uri="{BB962C8B-B14F-4D97-AF65-F5344CB8AC3E}">
        <p14:creationId xmlns:p14="http://schemas.microsoft.com/office/powerpoint/2010/main" val="2531106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0400" y="1309511"/>
            <a:ext cx="855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956" y="462844"/>
            <a:ext cx="101374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Деловые игры, игровые приёмы, упражнения-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повышению уровня эмоциональной устойчивости.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«Я в лучах солнца…»</a:t>
            </a:r>
          </a:p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5"/>
          <a:stretch/>
        </p:blipFill>
        <p:spPr>
          <a:xfrm>
            <a:off x="2281990" y="1797998"/>
            <a:ext cx="4218146" cy="485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9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452310-611D-4CCB-8D7D-1C6E4F6E804D}"/>
              </a:ext>
            </a:extLst>
          </p:cNvPr>
          <p:cNvSpPr/>
          <p:nvPr/>
        </p:nvSpPr>
        <p:spPr>
          <a:xfrm>
            <a:off x="697832" y="324853"/>
            <a:ext cx="86266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«Давайте говорить друг другу комплементы…»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B1E2DB-3804-4306-AFFF-36C7B8B37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89" y="1635677"/>
            <a:ext cx="4650188" cy="439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24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978" y="1230489"/>
            <a:ext cx="857955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«Незаконченные предложения».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предлагается закончить предложения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было легче всего…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столкнулась с проблемой…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научилась хорошо делать…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было трудно выполнить…</a:t>
            </a:r>
          </a:p>
        </p:txBody>
      </p:sp>
    </p:spTree>
    <p:extLst>
      <p:ext uri="{BB962C8B-B14F-4D97-AF65-F5344CB8AC3E}">
        <p14:creationId xmlns:p14="http://schemas.microsoft.com/office/powerpoint/2010/main" val="1970932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75C4DE-E990-457D-B702-9C37B7B94D90}"/>
              </a:ext>
            </a:extLst>
          </p:cNvPr>
          <p:cNvSpPr/>
          <p:nvPr/>
        </p:nvSpPr>
        <p:spPr>
          <a:xfrm>
            <a:off x="1094874" y="818147"/>
            <a:ext cx="8049126" cy="3403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«Чтобы научить другого, требуется больше ума, чем чтобы научиться самому...»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Мишель де Монтень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1010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686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399" y="1806222"/>
            <a:ext cx="699911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7" t="18821" r="12733" b="20880"/>
          <a:stretch/>
        </p:blipFill>
        <p:spPr>
          <a:xfrm flipH="1">
            <a:off x="3159414" y="4097867"/>
            <a:ext cx="3320407" cy="26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8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51AA92CC-D3DD-4ACE-AC7F-C35F58FCA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516" y="565484"/>
            <a:ext cx="9432758" cy="547587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– процесс передачи опыта и знаний от старших к младшим членам общества.</a:t>
            </a:r>
          </a:p>
          <a:p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в ДОУ - разновидность индивидуальной работы с молодыми педагогами, не имеющими трудового стажа педагогической деятельности в образовательном  учреждении или имеющими трудовой стаж не более 3 лет, а также воспитателями, нуждающимися в дополнительной подготовке для проведения образовательной деятельности с воспитанниками.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7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3926" y="685801"/>
            <a:ext cx="89293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наставничества: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Стимулирование интереса и мотивации к самообразованию;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уровня активности и самостоятельности;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навыков анализа и рефлексии своей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59099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E7781D4-3786-4269-BCD4-0E56D6E11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72716"/>
            <a:ext cx="8596668" cy="57686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с наставляемыми</a:t>
            </a: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FD3C167-96E9-413D-9966-76FF55FF99A7}"/>
              </a:ext>
            </a:extLst>
          </p:cNvPr>
          <p:cNvSpPr/>
          <p:nvPr/>
        </p:nvSpPr>
        <p:spPr>
          <a:xfrm>
            <a:off x="677335" y="1097454"/>
            <a:ext cx="3593876" cy="2030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Адаптационный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7B93E6C7-6C13-48F7-A8C9-482AC1F09806}"/>
              </a:ext>
            </a:extLst>
          </p:cNvPr>
          <p:cNvSpPr/>
          <p:nvPr/>
        </p:nvSpPr>
        <p:spPr>
          <a:xfrm>
            <a:off x="4724400" y="1097454"/>
            <a:ext cx="3593876" cy="2030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50933F-3342-421F-864E-10A6F8E5F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997" y="3752165"/>
            <a:ext cx="3593876" cy="200838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8DD8563-DE32-4339-BB78-7C80A442211D}"/>
              </a:ext>
            </a:extLst>
          </p:cNvPr>
          <p:cNvSpPr/>
          <p:nvPr/>
        </p:nvSpPr>
        <p:spPr>
          <a:xfrm>
            <a:off x="3501189" y="4295274"/>
            <a:ext cx="2406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этап.</a:t>
            </a:r>
          </a:p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</a:t>
            </a:r>
          </a:p>
        </p:txBody>
      </p:sp>
    </p:spTree>
    <p:extLst>
      <p:ext uri="{BB962C8B-B14F-4D97-AF65-F5344CB8AC3E}">
        <p14:creationId xmlns:p14="http://schemas.microsoft.com/office/powerpoint/2010/main" val="185989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A17079-2D48-4669-A231-A9A62F6BE784}"/>
              </a:ext>
            </a:extLst>
          </p:cNvPr>
          <p:cNvSpPr/>
          <p:nvPr/>
        </p:nvSpPr>
        <p:spPr>
          <a:xfrm>
            <a:off x="2382253" y="264695"/>
            <a:ext cx="7218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формы работы </a:t>
            </a:r>
          </a:p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 наставляемыми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8FBD83-C45B-4D9B-B21C-FA0FC9B1EA7B}"/>
              </a:ext>
            </a:extLst>
          </p:cNvPr>
          <p:cNvSpPr/>
          <p:nvPr/>
        </p:nvSpPr>
        <p:spPr>
          <a:xfrm>
            <a:off x="1106905" y="1868905"/>
            <a:ext cx="84942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800" u="sng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Традиционные:</a:t>
            </a:r>
            <a:r>
              <a:rPr lang="ru-RU" sz="2800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тренинг, решение педагогических ситуаций, семинары- практикумы и др.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06363">
              <a:spcAft>
                <a:spcPts val="0"/>
              </a:spcAft>
              <a:buFontTx/>
              <a:buChar char="-"/>
            </a:pPr>
            <a:r>
              <a:rPr lang="ru-RU" sz="2800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800" u="sng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Новые:</a:t>
            </a:r>
            <a:r>
              <a:rPr lang="ru-RU" sz="2800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деловые игры, ИКТ – технология, дискуссия.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ru-RU" sz="2800" u="sng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Новейшие:</a:t>
            </a:r>
            <a:r>
              <a:rPr lang="ru-RU" sz="2800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коучинг – сессия, союз единомышленников, квест – игра, кейс – метод и др.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1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 b="20660"/>
          <a:stretch/>
        </p:blipFill>
        <p:spPr>
          <a:xfrm>
            <a:off x="7586134" y="3344838"/>
            <a:ext cx="3533422" cy="33889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0933" y="237067"/>
            <a:ext cx="850053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знакомство с педагогическим опытом, системой работы, авторскими находками и всем тем, что помогло педагогу достичь наилучших результатов.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3" b="23900"/>
          <a:stretch/>
        </p:blipFill>
        <p:spPr>
          <a:xfrm>
            <a:off x="90310" y="2009422"/>
            <a:ext cx="3974181" cy="3330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34126"/>
          <a:stretch/>
        </p:blipFill>
        <p:spPr>
          <a:xfrm>
            <a:off x="8321588" y="191911"/>
            <a:ext cx="3657482" cy="30367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9" b="22140"/>
          <a:stretch/>
        </p:blipFill>
        <p:spPr>
          <a:xfrm>
            <a:off x="4109156" y="3364089"/>
            <a:ext cx="3294238" cy="33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59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8042" y="352926"/>
            <a:ext cx="6277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7" b="9629"/>
          <a:stretch/>
        </p:blipFill>
        <p:spPr>
          <a:xfrm>
            <a:off x="4271188" y="2923822"/>
            <a:ext cx="4416270" cy="37704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728" y="112888"/>
            <a:ext cx="3200400" cy="4267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0" r="13086"/>
          <a:stretch/>
        </p:blipFill>
        <p:spPr>
          <a:xfrm>
            <a:off x="124177" y="1484404"/>
            <a:ext cx="3996267" cy="523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15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599" y="1196623"/>
            <a:ext cx="7123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1053" y="632178"/>
            <a:ext cx="638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 «Древо мудрости»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8" r="9396"/>
          <a:stretch/>
        </p:blipFill>
        <p:spPr>
          <a:xfrm>
            <a:off x="662575" y="2381955"/>
            <a:ext cx="3491736" cy="43349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0" r="18519"/>
          <a:stretch/>
        </p:blipFill>
        <p:spPr>
          <a:xfrm>
            <a:off x="4279670" y="1196623"/>
            <a:ext cx="3867593" cy="33314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9" b="1564"/>
          <a:stretch/>
        </p:blipFill>
        <p:spPr>
          <a:xfrm>
            <a:off x="8272623" y="2393245"/>
            <a:ext cx="3793082" cy="431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60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970844"/>
            <a:ext cx="73942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Квик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настройка: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в переводе с английского языка означает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«быстрый, проворный, живой».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настроя педагогов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успешную работу и сохранение, укрепление психологического здоровья.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34" y="256822"/>
            <a:ext cx="4682772" cy="62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5017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613</TotalTime>
  <Words>399</Words>
  <Application>Microsoft Office PowerPoint</Application>
  <PresentationFormat>Широкоэкранный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Аспект</vt:lpstr>
      <vt:lpstr>ИНТЕРАКТИВНЫЕ ФОРМЫ РАБОТЫ  С МОЛОДЫМИ ПЕДАГОГАМИ.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ARM7</cp:lastModifiedBy>
  <cp:revision>44</cp:revision>
  <dcterms:created xsi:type="dcterms:W3CDTF">2024-01-27T17:18:30Z</dcterms:created>
  <dcterms:modified xsi:type="dcterms:W3CDTF">2024-02-01T09:20:36Z</dcterms:modified>
</cp:coreProperties>
</file>